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1" r:id="rId3"/>
    <p:sldId id="259" r:id="rId4"/>
    <p:sldId id="260" r:id="rId5"/>
    <p:sldId id="27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C61C7A-9921-4482-AD3D-14CFDA63C599}" type="datetimeFigureOut">
              <a:rPr lang="sk-SK" smtClean="0"/>
              <a:pPr/>
              <a:t>9. 10. 2014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21C040-7DF9-45D7-8EDF-DD67336F1B7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strips dir="r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Ako sa efektívne učiť</a:t>
            </a:r>
            <a:endParaRPr lang="sk-SK" dirty="0"/>
          </a:p>
        </p:txBody>
      </p:sp>
      <p:pic>
        <p:nvPicPr>
          <p:cNvPr id="2050" name="Picture 2" descr="C:\Users\Zuzana\Desktop\628356_skola-dieta-chlapec-ucenie-vyucovanie-skolsky-rok-stres-strach-knih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53419"/>
            <a:ext cx="6096000" cy="3581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ZISTITE SI, KAM SA VYTRÁCA VÁŠ ČAS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ZOSTAVTE SI PLÁN UČENIA, KEDY SA BUDETE UČIŤ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NA ZAČIATKU UČENIA SI UROBTE ZOZNAM ČINNOSTÍ Z JEDNOTLIVÝCH PREDMETOV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KÚPTE SI POZNÁMKOVÝ BLOK ALEBO DIÁR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P – PL</a:t>
            </a:r>
            <a:r>
              <a:rPr lang="sk-SK" dirty="0" smtClean="0"/>
              <a:t>ÁNOVANIE ČASU</a:t>
            </a:r>
            <a:endParaRPr lang="sk-SK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MEDZI ŠKOLOU A DOMÁCOU PRÍPRAVOU ROBTE PRESTÁVKU </a:t>
            </a:r>
            <a:r>
              <a:rPr lang="sk-SK" b="1" dirty="0" smtClean="0">
                <a:solidFill>
                  <a:srgbClr val="FF0000"/>
                </a:solidFill>
              </a:rPr>
              <a:t>1,2 HOD.</a:t>
            </a:r>
          </a:p>
          <a:p>
            <a:pPr>
              <a:buNone/>
            </a:pPr>
            <a:endParaRPr lang="sk-SK" b="1" dirty="0" smtClean="0"/>
          </a:p>
          <a:p>
            <a:r>
              <a:rPr lang="sk-SK" dirty="0" smtClean="0"/>
              <a:t>MEDZI UČENÍM NEROBTE PRESTÁVKY KRATŠIE AKO </a:t>
            </a:r>
            <a:r>
              <a:rPr lang="sk-SK" b="1" dirty="0" smtClean="0">
                <a:solidFill>
                  <a:srgbClr val="FF0000"/>
                </a:solidFill>
              </a:rPr>
              <a:t>5 MIN. </a:t>
            </a:r>
            <a:r>
              <a:rPr lang="sk-SK" dirty="0" smtClean="0"/>
              <a:t>A DLHŠIE NEŽ </a:t>
            </a:r>
            <a:r>
              <a:rPr lang="sk-SK" b="1" dirty="0" smtClean="0">
                <a:solidFill>
                  <a:srgbClr val="FF0000"/>
                </a:solidFill>
              </a:rPr>
              <a:t>10 MIN. </a:t>
            </a:r>
          </a:p>
          <a:p>
            <a:endParaRPr lang="sk-SK" dirty="0" smtClean="0"/>
          </a:p>
          <a:p>
            <a:r>
              <a:rPr lang="sk-SK" dirty="0" smtClean="0"/>
              <a:t>UČTE SA V </a:t>
            </a:r>
            <a:r>
              <a:rPr lang="en-US" dirty="0" smtClean="0"/>
              <a:t>DA</a:t>
            </a:r>
            <a:r>
              <a:rPr lang="sk-SK" dirty="0" smtClean="0"/>
              <a:t>NÝCH BLOKOCH </a:t>
            </a:r>
            <a:r>
              <a:rPr lang="en-US" dirty="0" smtClean="0"/>
              <a:t>(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menej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hodinu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 </a:t>
            </a:r>
            <a:r>
              <a:rPr lang="en-US" dirty="0" err="1" smtClean="0"/>
              <a:t>nie</a:t>
            </a:r>
            <a:r>
              <a:rPr lang="en-US" dirty="0" smtClean="0"/>
              <a:t> </a:t>
            </a:r>
            <a:r>
              <a:rPr lang="en-US" dirty="0" err="1" smtClean="0"/>
              <a:t>viac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hodinu</a:t>
            </a:r>
            <a:r>
              <a:rPr lang="en-US" dirty="0" smtClean="0"/>
              <a:t>)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DODRŽUJTE SPÁNKOVÝ REŽIM – </a:t>
            </a:r>
            <a:r>
              <a:rPr lang="sk-SK" b="1" dirty="0" smtClean="0">
                <a:solidFill>
                  <a:srgbClr val="FF0000"/>
                </a:solidFill>
              </a:rPr>
              <a:t>8. HOD.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 P - PRESTÁVKY</a:t>
            </a:r>
            <a:endParaRPr lang="sk-SK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ZAPISUJTE SI POZNÁMKY Z VÝKLADU </a:t>
            </a:r>
            <a:r>
              <a:rPr lang="en-US" dirty="0" smtClean="0"/>
              <a:t>(</a:t>
            </a:r>
            <a:r>
              <a:rPr lang="sk-SK" dirty="0" smtClean="0"/>
              <a:t>nadpisy, prehľadnosť, selektívnosť dôležitého, vyfarbovanie a podčiarkovanie textu</a:t>
            </a:r>
            <a:r>
              <a:rPr lang="en-US" dirty="0" smtClean="0"/>
              <a:t>)</a:t>
            </a:r>
            <a:endParaRPr lang="sk-SK" dirty="0" smtClean="0"/>
          </a:p>
          <a:p>
            <a:r>
              <a:rPr lang="sk-SK" dirty="0" smtClean="0"/>
              <a:t>PRI SAMOTNOM UČENÍ SA Z TEXTU KNIHY SA RIADTE </a:t>
            </a:r>
            <a:r>
              <a:rPr lang="sk-SK" dirty="0" smtClean="0">
                <a:solidFill>
                  <a:srgbClr val="FF0000"/>
                </a:solidFill>
              </a:rPr>
              <a:t>METÓDOU POČAČO:</a:t>
            </a: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  P – PREHĽAD</a:t>
            </a: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  O – OTÁZKY</a:t>
            </a: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  Č – ČÍTANIE</a:t>
            </a: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  AČ – AKTÍVNE ČÍTANIE</a:t>
            </a: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  O - OPAKOVANIE</a:t>
            </a:r>
          </a:p>
          <a:p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500" dirty="0" smtClean="0"/>
              <a:t>4 P – POZNÁMKY A PRÁCA S TEXTOM</a:t>
            </a:r>
            <a:endParaRPr lang="sk-SK" sz="3500" dirty="0"/>
          </a:p>
        </p:txBody>
      </p:sp>
      <p:pic>
        <p:nvPicPr>
          <p:cNvPr id="4" name="Obrázok 3" descr="C:\Users\Zuzana\Desktop\kniha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643314"/>
            <a:ext cx="338169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psychický proces</a:t>
            </a:r>
          </a:p>
          <a:p>
            <a:endParaRPr lang="sk-SK" dirty="0" smtClean="0"/>
          </a:p>
          <a:p>
            <a:r>
              <a:rPr lang="sk-SK" dirty="0" smtClean="0"/>
              <a:t>Typy pamäte – </a:t>
            </a:r>
            <a:r>
              <a:rPr lang="sk-SK" dirty="0" smtClean="0">
                <a:solidFill>
                  <a:srgbClr val="FF0000"/>
                </a:solidFill>
              </a:rPr>
              <a:t>krátkodobá</a:t>
            </a:r>
          </a:p>
          <a:p>
            <a:pPr>
              <a:buNone/>
            </a:pPr>
            <a:r>
              <a:rPr lang="sk-SK" smtClean="0"/>
              <a:t>                         </a:t>
            </a:r>
            <a:r>
              <a:rPr lang="sk-SK" dirty="0" smtClean="0">
                <a:solidFill>
                  <a:srgbClr val="FF0000"/>
                </a:solidFill>
              </a:rPr>
              <a:t>dlhodobá</a:t>
            </a: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dirty="0" smtClean="0"/>
              <a:t>Pamäťové metódy – systematické opakovanie</a:t>
            </a:r>
          </a:p>
          <a:p>
            <a:pPr>
              <a:buNone/>
            </a:pPr>
            <a:r>
              <a:rPr lang="sk-SK" dirty="0" smtClean="0"/>
              <a:t>                                spájanie poznatkov s praxou </a:t>
            </a:r>
          </a:p>
          <a:p>
            <a:pPr>
              <a:buNone/>
            </a:pPr>
            <a:r>
              <a:rPr lang="sk-SK" dirty="0" smtClean="0"/>
              <a:t>                                mnemotechnika</a:t>
            </a:r>
          </a:p>
          <a:p>
            <a:pPr>
              <a:buNone/>
            </a:pPr>
            <a:r>
              <a:rPr lang="sk-SK" dirty="0" smtClean="0"/>
              <a:t>                                myšlienkové mapy</a:t>
            </a:r>
          </a:p>
          <a:p>
            <a:pPr>
              <a:buNone/>
            </a:pPr>
            <a:r>
              <a:rPr lang="sk-SK" dirty="0" smtClean="0"/>
              <a:t>                                pamäťové paláce</a:t>
            </a:r>
          </a:p>
          <a:p>
            <a:pPr>
              <a:buNone/>
            </a:pPr>
            <a:r>
              <a:rPr lang="sk-SK" dirty="0" smtClean="0"/>
              <a:t>                                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5 P - PAMAŤ</a:t>
            </a:r>
            <a:endParaRPr lang="sk-SK" dirty="0"/>
          </a:p>
        </p:txBody>
      </p:sp>
      <p:pic>
        <p:nvPicPr>
          <p:cNvPr id="4" name="Obrázok 3" descr="C:\Users\Zuzana\Desktop\Brain-Training-1_800_800_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571480"/>
            <a:ext cx="2737484" cy="2476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         CVIČENIE NA PAMAŤ</a:t>
            </a:r>
            <a:endParaRPr lang="sk-SK" dirty="0"/>
          </a:p>
        </p:txBody>
      </p:sp>
      <p:pic>
        <p:nvPicPr>
          <p:cNvPr id="4" name="Zástupný symbol obsahu 3" descr="Schránka0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1480000">
            <a:off x="1504438" y="1555160"/>
            <a:ext cx="5866813" cy="431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Schránka0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20000">
            <a:off x="996838" y="442628"/>
            <a:ext cx="7287223" cy="5429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1. STANOVME SI CIEĽ 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2. MOTIVUJME SA 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PRI UČENÍ POUŽÍVAJME ZMYSLY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Predtým než sa začneme učiť:</a:t>
            </a:r>
            <a:endParaRPr lang="sk-SK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i="1" dirty="0" smtClean="0"/>
              <a:t>Priemerný dospelý človek si pamätá</a:t>
            </a:r>
            <a:r>
              <a:rPr lang="sk-SK" dirty="0" smtClean="0"/>
              <a:t>: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10%  z toho, čo čítal, </a:t>
            </a:r>
          </a:p>
          <a:p>
            <a:r>
              <a:rPr lang="sk-SK" dirty="0" smtClean="0"/>
              <a:t>20</a:t>
            </a:r>
            <a:r>
              <a:rPr lang="en-US" dirty="0" smtClean="0"/>
              <a:t> % </a:t>
            </a:r>
            <a:r>
              <a:rPr lang="sk-SK" dirty="0" smtClean="0"/>
              <a:t>z toho, čo počul,</a:t>
            </a:r>
          </a:p>
          <a:p>
            <a:r>
              <a:rPr lang="sk-SK" dirty="0" smtClean="0"/>
              <a:t>30 % z toho, čo videl, </a:t>
            </a:r>
          </a:p>
          <a:p>
            <a:r>
              <a:rPr lang="sk-SK" dirty="0" smtClean="0"/>
              <a:t>50 % z toho, čo videl a počul, </a:t>
            </a:r>
          </a:p>
          <a:p>
            <a:r>
              <a:rPr lang="sk-SK" dirty="0" smtClean="0"/>
              <a:t>90 % z toho, čo sám vyskúšal.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si zapamätávame najlepšie?</a:t>
            </a:r>
            <a:endParaRPr lang="sk-SK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44291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sk-SK" dirty="0" smtClean="0"/>
          </a:p>
          <a:p>
            <a:r>
              <a:rPr lang="sk-SK" b="1" dirty="0" smtClean="0"/>
              <a:t>ŠKOVRÁNKOVIA</a:t>
            </a:r>
            <a:r>
              <a:rPr lang="sk-SK" dirty="0" smtClean="0"/>
              <a:t> – ranné vtáčatá, sú hneď ráno v najlepšej forme a najviac práce urobia v dopoludňajších hodinách, potom ich pomerne skoro zmáha únava, chodia skoro spať a skoro vstávajú</a:t>
            </a:r>
          </a:p>
          <a:p>
            <a:endParaRPr lang="sk-SK" dirty="0" smtClean="0"/>
          </a:p>
          <a:p>
            <a:r>
              <a:rPr lang="sk-SK" b="1" dirty="0" smtClean="0"/>
              <a:t>SOVY</a:t>
            </a:r>
            <a:r>
              <a:rPr lang="sk-SK" dirty="0" smtClean="0"/>
              <a:t> – nočné vtáky, ráno mrzutí, poriadne sústrediť sa dokážu až odpoludnia a najviac energie majú obvykle vtedy, keď sa už škovránkovia chystajú na spánok, naopak chodia spať v neskorých hodinách a neskoro ráno vstávajú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 akému typu patríte?</a:t>
            </a:r>
            <a:endParaRPr lang="sk-SK" dirty="0"/>
          </a:p>
        </p:txBody>
      </p:sp>
      <p:pic>
        <p:nvPicPr>
          <p:cNvPr id="4" name="Obrázok 3" descr="C:\Users\Zuzana\Desktop\Lullula_arborea-upr-500x32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28604"/>
            <a:ext cx="164307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4" descr="C:\Users\Zuzana\Desktop\260px-Tawny_wiki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5143512"/>
            <a:ext cx="144050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AKUSTICKÝ </a:t>
            </a:r>
            <a:r>
              <a:rPr lang="en-US" dirty="0" smtClean="0"/>
              <a:t>(</a:t>
            </a:r>
            <a:r>
              <a:rPr lang="sk-SK" dirty="0" smtClean="0"/>
              <a:t>učí sa nahlas, počúva</a:t>
            </a:r>
            <a:r>
              <a:rPr lang="en-US" dirty="0" smtClean="0"/>
              <a:t>)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MOTORICKÝ </a:t>
            </a:r>
            <a:r>
              <a:rPr lang="en-US" dirty="0" smtClean="0"/>
              <a:t>(</a:t>
            </a:r>
            <a:r>
              <a:rPr lang="sk-SK" dirty="0" smtClean="0"/>
              <a:t>píše si, značí, podčiarkuje</a:t>
            </a:r>
            <a:r>
              <a:rPr lang="en-US" dirty="0" smtClean="0"/>
              <a:t>)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VIZUÁLNY/VIZUÁLNE-MOTORICKÝ </a:t>
            </a:r>
            <a:r>
              <a:rPr lang="en-US" dirty="0" smtClean="0"/>
              <a:t>(</a:t>
            </a:r>
            <a:r>
              <a:rPr lang="sk-SK" dirty="0" smtClean="0"/>
              <a:t>číta text, učí sa potichu, podčiarkuje si</a:t>
            </a:r>
            <a:r>
              <a:rPr lang="en-US" dirty="0" smtClean="0"/>
              <a:t>)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PODĽA UČENIA</a:t>
            </a:r>
            <a:endParaRPr lang="sk-SK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590878"/>
          </a:xfrm>
        </p:spPr>
        <p:txBody>
          <a:bodyPr>
            <a:normAutofit lnSpcReduction="10000"/>
          </a:bodyPr>
          <a:lstStyle/>
          <a:p>
            <a:r>
              <a:rPr lang="sk-SK" b="1" dirty="0" smtClean="0"/>
              <a:t>6.00 </a:t>
            </a:r>
            <a:r>
              <a:rPr lang="sk-SK" dirty="0" smtClean="0"/>
              <a:t> - telo sa prebúdza, ráno najlepšie funguje krátkodobá pamäť, pokiaľ ťa čaká ťažká písomka alebo skúšanie, zopakuj si to</a:t>
            </a:r>
          </a:p>
          <a:p>
            <a:r>
              <a:rPr lang="sk-SK" b="1" dirty="0" smtClean="0"/>
              <a:t>7.00</a:t>
            </a:r>
            <a:r>
              <a:rPr lang="sk-SK" dirty="0" smtClean="0"/>
              <a:t> – čas na šport, cvičenie, naštartovanie do dňa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9.00/ 11.00 </a:t>
            </a:r>
            <a:r>
              <a:rPr lang="sk-SK" dirty="0" smtClean="0"/>
              <a:t>– sme najviac výkonný počas celého dňa, najlepšie sa sústredíme a prijímame nové informácie</a:t>
            </a:r>
          </a:p>
          <a:p>
            <a:r>
              <a:rPr lang="sk-SK" b="1" dirty="0" smtClean="0"/>
              <a:t>12.00</a:t>
            </a:r>
            <a:r>
              <a:rPr lang="sk-SK" dirty="0" smtClean="0"/>
              <a:t> – obed</a:t>
            </a:r>
          </a:p>
          <a:p>
            <a:r>
              <a:rPr lang="sk-SK" b="1" dirty="0" smtClean="0"/>
              <a:t>13.00/ 14.00 </a:t>
            </a:r>
            <a:r>
              <a:rPr lang="sk-SK" dirty="0" smtClean="0"/>
              <a:t>– otupenie organizmu, doba trávenia, zníženie výkonnosti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mtClean="0"/>
              <a:t>BIORYTMUS </a:t>
            </a:r>
            <a:r>
              <a:rPr lang="sk-SK" dirty="0" smtClean="0"/>
              <a:t>ORGANIZMU PRI UČE</a:t>
            </a:r>
            <a:r>
              <a:rPr lang="en-US" dirty="0" smtClean="0"/>
              <a:t>N</a:t>
            </a:r>
            <a:r>
              <a:rPr lang="sk-SK" dirty="0" smtClean="0"/>
              <a:t>Í</a:t>
            </a:r>
            <a:endParaRPr lang="sk-SK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429288"/>
          </a:xfrm>
        </p:spPr>
        <p:txBody>
          <a:bodyPr/>
          <a:lstStyle/>
          <a:p>
            <a:r>
              <a:rPr lang="sk-SK" b="1" dirty="0" smtClean="0"/>
              <a:t>14.00/ 18.00 </a:t>
            </a:r>
            <a:r>
              <a:rPr lang="sk-SK" dirty="0" smtClean="0"/>
              <a:t>– aktivita stúpa, </a:t>
            </a:r>
            <a:r>
              <a:rPr lang="sk-SK" b="1" dirty="0" smtClean="0">
                <a:solidFill>
                  <a:srgbClr val="FF0000"/>
                </a:solidFill>
              </a:rPr>
              <a:t>17.00</a:t>
            </a:r>
            <a:r>
              <a:rPr lang="sk-SK" dirty="0" smtClean="0"/>
              <a:t> – vrchol v schopnostiach reagovať a pamätaťsi, najvhodnejší čas venovať sa učeniu a úlohám</a:t>
            </a:r>
          </a:p>
          <a:p>
            <a:r>
              <a:rPr lang="sk-SK" b="1" dirty="0" smtClean="0"/>
              <a:t>19.00/ 20.00 </a:t>
            </a:r>
            <a:r>
              <a:rPr lang="sk-SK" dirty="0" smtClean="0"/>
              <a:t>– čas na večeru</a:t>
            </a:r>
          </a:p>
          <a:p>
            <a:r>
              <a:rPr lang="sk-SK" b="1" dirty="0" smtClean="0"/>
              <a:t>21.00/ 23.00 </a:t>
            </a:r>
            <a:r>
              <a:rPr lang="sk-SK" dirty="0" smtClean="0"/>
              <a:t>– čas na spánok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Obrázok 3" descr="Schránka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286124"/>
            <a:ext cx="728667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2082792"/>
          </a:xfrm>
        </p:spPr>
        <p:txBody>
          <a:bodyPr/>
          <a:lstStyle/>
          <a:p>
            <a:r>
              <a:rPr lang="sk-SK" dirty="0" smtClean="0"/>
              <a:t>5 P ZÁSAD PRI UČENÍ</a:t>
            </a:r>
            <a:endParaRPr lang="sk-SK" dirty="0"/>
          </a:p>
        </p:txBody>
      </p:sp>
      <p:pic>
        <p:nvPicPr>
          <p:cNvPr id="3074" name="Picture 2" descr="C:\Users\Zuzana\Desktop\hur_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01018"/>
            <a:ext cx="6000792" cy="419974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PRIESTOR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POKOJ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MIESTO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PORIADOK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P</a:t>
            </a:r>
            <a:r>
              <a:rPr lang="sk-SK" dirty="0" smtClean="0"/>
              <a:t> -</a:t>
            </a:r>
            <a:r>
              <a:rPr lang="en-US" dirty="0" smtClean="0"/>
              <a:t> PODMIENKY</a:t>
            </a:r>
            <a:endParaRPr lang="sk-SK" dirty="0"/>
          </a:p>
        </p:txBody>
      </p:sp>
      <p:pic>
        <p:nvPicPr>
          <p:cNvPr id="4" name="Obrázok 3" descr="C:\Users\Zuzana\Desktop\c00a0517a6_79777312_o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1169670"/>
            <a:ext cx="4429156" cy="4688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956</TotalTime>
  <Words>496</Words>
  <Application>Microsoft Office PowerPoint</Application>
  <PresentationFormat>Prezentácia na obrazovke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Hala</vt:lpstr>
      <vt:lpstr>Ako sa efektívne učiť</vt:lpstr>
      <vt:lpstr>Predtým než sa začneme učiť:</vt:lpstr>
      <vt:lpstr>Čo si zapamätávame najlepšie?</vt:lpstr>
      <vt:lpstr>K akému typu patríte?</vt:lpstr>
      <vt:lpstr>TYPY PODĽA UČENIA</vt:lpstr>
      <vt:lpstr>BIORYTMUS ORGANIZMU PRI UČENÍ</vt:lpstr>
      <vt:lpstr>Snímka 7</vt:lpstr>
      <vt:lpstr>5 P ZÁSAD PRI UČENÍ</vt:lpstr>
      <vt:lpstr>1 P - PODMIENKY</vt:lpstr>
      <vt:lpstr>2 P – PLÁNOVANIE ČASU</vt:lpstr>
      <vt:lpstr>3 P - PRESTÁVKY</vt:lpstr>
      <vt:lpstr>4 P – POZNÁMKY A PRÁCA S TEXTOM</vt:lpstr>
      <vt:lpstr>5 P - PAMAŤ</vt:lpstr>
      <vt:lpstr>          CVIČENIE NA PAMAŤ</vt:lpstr>
      <vt:lpstr>Snímka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Ako sa efektívne učiť</dc:title>
  <dc:creator>Zuzana</dc:creator>
  <cp:lastModifiedBy>admin</cp:lastModifiedBy>
  <cp:revision>14</cp:revision>
  <dcterms:created xsi:type="dcterms:W3CDTF">2012-10-21T09:13:30Z</dcterms:created>
  <dcterms:modified xsi:type="dcterms:W3CDTF">2014-10-09T08:13:41Z</dcterms:modified>
</cp:coreProperties>
</file>